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41755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  <a:br>
                        <a:rPr lang="es-MX" sz="1400" dirty="0">
                          <a:effectLst/>
                        </a:rPr>
                      </a:br>
                      <a:r>
                        <a:rPr lang="es-MX" sz="1400" dirty="0">
                          <a:effectLst/>
                        </a:rPr>
                        <a:t>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10D40F0-4567-4397-A39A-29B679362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185" y="1969008"/>
            <a:ext cx="843086" cy="10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54</TotalTime>
  <Words>242</Words>
  <Application>Microsoft Office PowerPoint</Application>
  <PresentationFormat>Panorámica</PresentationFormat>
  <Paragraphs>67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Cindy Tatiana Pinzon Triana</cp:lastModifiedBy>
  <cp:revision>10</cp:revision>
  <dcterms:created xsi:type="dcterms:W3CDTF">2019-10-08T01:00:52Z</dcterms:created>
  <dcterms:modified xsi:type="dcterms:W3CDTF">2019-10-17T04:18:38Z</dcterms:modified>
</cp:coreProperties>
</file>